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3"/>
  </p:notesMasterIdLst>
  <p:sldIdLst>
    <p:sldId id="310" r:id="rId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中間スタイル 4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中間スタイル 4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507"/>
    <p:restoredTop sz="96326" autoAdjust="0"/>
  </p:normalViewPr>
  <p:slideViewPr>
    <p:cSldViewPr>
      <p:cViewPr varScale="1">
        <p:scale>
          <a:sx n="215" d="100"/>
          <a:sy n="215" d="100"/>
        </p:scale>
        <p:origin x="1376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24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uhiro Matsunaga" userId="S::ymatsunaga@mail.saitama-u.ac.jp::c9d7c5a8-9842-47cc-8949-907f98f50186" providerId="AD" clId="Web-{9E3793BE-9E68-0990-3B71-140C8204AE6C}"/>
    <pc:docChg chg="modSld">
      <pc:chgData name="Yasuhiro Matsunaga" userId="S::ymatsunaga@mail.saitama-u.ac.jp::c9d7c5a8-9842-47cc-8949-907f98f50186" providerId="AD" clId="Web-{9E3793BE-9E68-0990-3B71-140C8204AE6C}" dt="2019-05-15T10:01:53.394" v="0" actId="14100"/>
      <pc:docMkLst>
        <pc:docMk/>
      </pc:docMkLst>
      <pc:sldChg chg="modSp">
        <pc:chgData name="Yasuhiro Matsunaga" userId="S::ymatsunaga@mail.saitama-u.ac.jp::c9d7c5a8-9842-47cc-8949-907f98f50186" providerId="AD" clId="Web-{9E3793BE-9E68-0990-3B71-140C8204AE6C}" dt="2019-05-15T10:01:53.394" v="0" actId="14100"/>
        <pc:sldMkLst>
          <pc:docMk/>
          <pc:sldMk cId="3571350127" sldId="310"/>
        </pc:sldMkLst>
        <pc:spChg chg="mod">
          <ac:chgData name="Yasuhiro Matsunaga" userId="S::ymatsunaga@mail.saitama-u.ac.jp::c9d7c5a8-9842-47cc-8949-907f98f50186" providerId="AD" clId="Web-{9E3793BE-9E68-0990-3B71-140C8204AE6C}" dt="2019-05-15T10:01:53.394" v="0" actId="14100"/>
          <ac:spMkLst>
            <pc:docMk/>
            <pc:sldMk cId="3571350127" sldId="310"/>
            <ac:spMk id="13" creationId="{0263B201-F0A9-7840-9424-9E452FAEEEFC}"/>
          </ac:spMkLst>
        </pc:spChg>
      </pc:sldChg>
    </pc:docChg>
  </pc:docChgLst>
  <pc:docChgLst>
    <pc:chgData name="Yasuhiro Matsunaga" userId="S::ymatsunaga@mail.saitama-u.ac.jp::c9d7c5a8-9842-47cc-8949-907f98f50186" providerId="AD" clId="Web-{CA7031CC-5A30-85C1-4F4D-7038A5F4CC09}"/>
    <pc:docChg chg="modSld">
      <pc:chgData name="Yasuhiro Matsunaga" userId="S::ymatsunaga@mail.saitama-u.ac.jp::c9d7c5a8-9842-47cc-8949-907f98f50186" providerId="AD" clId="Web-{CA7031CC-5A30-85C1-4F4D-7038A5F4CC09}" dt="2019-05-15T02:53:05.003" v="30" actId="14100"/>
      <pc:docMkLst>
        <pc:docMk/>
      </pc:docMkLst>
      <pc:sldChg chg="modSp">
        <pc:chgData name="Yasuhiro Matsunaga" userId="S::ymatsunaga@mail.saitama-u.ac.jp::c9d7c5a8-9842-47cc-8949-907f98f50186" providerId="AD" clId="Web-{CA7031CC-5A30-85C1-4F4D-7038A5F4CC09}" dt="2019-05-15T02:53:05.003" v="30" actId="14100"/>
        <pc:sldMkLst>
          <pc:docMk/>
          <pc:sldMk cId="3571350127" sldId="310"/>
        </pc:sldMkLst>
        <pc:spChg chg="mod">
          <ac:chgData name="Yasuhiro Matsunaga" userId="S::ymatsunaga@mail.saitama-u.ac.jp::c9d7c5a8-9842-47cc-8949-907f98f50186" providerId="AD" clId="Web-{CA7031CC-5A30-85C1-4F4D-7038A5F4CC09}" dt="2019-05-15T02:52:33.988" v="17" actId="20577"/>
          <ac:spMkLst>
            <pc:docMk/>
            <pc:sldMk cId="3571350127" sldId="310"/>
            <ac:spMk id="4" creationId="{00000000-0000-0000-0000-000000000000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41.113" v="20" actId="20577"/>
          <ac:spMkLst>
            <pc:docMk/>
            <pc:sldMk cId="3571350127" sldId="310"/>
            <ac:spMk id="6" creationId="{00000000-0000-0000-0000-000000000000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3:05.003" v="30" actId="14100"/>
          <ac:spMkLst>
            <pc:docMk/>
            <pc:sldMk cId="3571350127" sldId="310"/>
            <ac:spMk id="13" creationId="{0263B201-F0A9-7840-9424-9E452FAEEEFC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675" v="25" actId="1076"/>
          <ac:spMkLst>
            <pc:docMk/>
            <pc:sldMk cId="3571350127" sldId="310"/>
            <ac:spMk id="20" creationId="{9AAD4FEB-B355-C84F-85F4-128F32975B6C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691" v="26" actId="1076"/>
          <ac:spMkLst>
            <pc:docMk/>
            <pc:sldMk cId="3571350127" sldId="310"/>
            <ac:spMk id="21" creationId="{7C27CA9E-0A33-9141-BAA1-9039772822C0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707" v="27" actId="1076"/>
          <ac:spMkLst>
            <pc:docMk/>
            <pc:sldMk cId="3571350127" sldId="310"/>
            <ac:spMk id="22" creationId="{E2F13376-826D-F847-BA29-5E88528C7F0E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722" v="28" actId="1076"/>
          <ac:spMkLst>
            <pc:docMk/>
            <pc:sldMk cId="3571350127" sldId="310"/>
            <ac:spMk id="23" creationId="{9795FBD1-6E05-7440-8F8E-80B759D6AFF8}"/>
          </ac:spMkLst>
        </pc:spChg>
        <pc:picChg chg="mod">
          <ac:chgData name="Yasuhiro Matsunaga" userId="S::ymatsunaga@mail.saitama-u.ac.jp::c9d7c5a8-9842-47cc-8949-907f98f50186" providerId="AD" clId="Web-{CA7031CC-5A30-85C1-4F4D-7038A5F4CC09}" dt="2019-05-15T02:52:51.019" v="23" actId="1076"/>
          <ac:picMkLst>
            <pc:docMk/>
            <pc:sldMk cId="3571350127" sldId="310"/>
            <ac:picMk id="12" creationId="{EB408AE2-68B7-ED40-9A15-AAF0B782E498}"/>
          </ac:picMkLst>
        </pc:picChg>
      </pc:sldChg>
    </pc:docChg>
  </pc:docChgLst>
</pc:chgInfo>
</file>

<file path=ppt/media/image1.gif>
</file>

<file path=ppt/media/image2.tiff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C81DE-2BDC-4417-8B00-12A0912DB742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30E41-8D10-4B27-8D3D-32DF1B8CD97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489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820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2748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0638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123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3466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8087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621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89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0570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135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6485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515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図 11">
            <a:extLst>
              <a:ext uri="{FF2B5EF4-FFF2-40B4-BE49-F238E27FC236}">
                <a16:creationId xmlns:a16="http://schemas.microsoft.com/office/drawing/2014/main" id="{EB408AE2-68B7-ED40-9A15-AAF0B782E4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4504" y="2021355"/>
            <a:ext cx="1884952" cy="196035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263B201-F0A9-7840-9424-9E452FAEEEFC}"/>
              </a:ext>
            </a:extLst>
          </p:cNvPr>
          <p:cNvSpPr txBox="1"/>
          <p:nvPr/>
        </p:nvSpPr>
        <p:spPr>
          <a:xfrm>
            <a:off x="387765" y="3985576"/>
            <a:ext cx="2387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>
                <a:solidFill>
                  <a:srgbClr val="C00000"/>
                </a:solidFill>
              </a:rPr>
              <a:t>生体分子シミュレーション</a:t>
            </a:r>
            <a:endParaRPr kumimoji="1" lang="en-US" altLang="ja-JP" sz="1400" dirty="0">
              <a:solidFill>
                <a:srgbClr val="C00000"/>
              </a:solidFill>
            </a:endParaRPr>
          </a:p>
          <a:p>
            <a:pPr algn="ctr"/>
            <a:r>
              <a:rPr lang="en-US" altLang="ja-JP" sz="1400" dirty="0">
                <a:solidFill>
                  <a:srgbClr val="C00000"/>
                </a:solidFill>
              </a:rPr>
              <a:t>Biomolecular simulation</a:t>
            </a:r>
            <a:endParaRPr kumimoji="1" lang="ja-JP" altLang="en-US" sz="1400">
              <a:solidFill>
                <a:srgbClr val="C00000"/>
              </a:solidFill>
            </a:endParaRPr>
          </a:p>
        </p:txBody>
      </p:sp>
      <p:pic>
        <p:nvPicPr>
          <p:cNvPr id="16" name="図 15">
            <a:extLst>
              <a:ext uri="{FF2B5EF4-FFF2-40B4-BE49-F238E27FC236}">
                <a16:creationId xmlns:a16="http://schemas.microsoft.com/office/drawing/2014/main" id="{3FC46A72-8A1F-DC4F-B7C3-867C4E86F3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11619" y="2400781"/>
            <a:ext cx="1977384" cy="1316252"/>
          </a:xfrm>
          <a:prstGeom prst="rect">
            <a:avLst/>
          </a:prstGeom>
        </p:spPr>
      </p:pic>
      <p:pic>
        <p:nvPicPr>
          <p:cNvPr id="18" name="図 17" descr="テキスト, 地図 が含まれている画像&#10;&#10;自動的に生成された説明">
            <a:extLst>
              <a:ext uri="{FF2B5EF4-FFF2-40B4-BE49-F238E27FC236}">
                <a16:creationId xmlns:a16="http://schemas.microsoft.com/office/drawing/2014/main" id="{69D5862D-37E6-6144-88DE-DE908D7526A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03756" y="2350250"/>
            <a:ext cx="1986602" cy="1517692"/>
          </a:xfrm>
          <a:prstGeom prst="rect">
            <a:avLst/>
          </a:prstGeom>
        </p:spPr>
      </p:pic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4335303-93FB-7341-BD52-D9C46A367A8C}"/>
              </a:ext>
            </a:extLst>
          </p:cNvPr>
          <p:cNvSpPr txBox="1"/>
          <p:nvPr/>
        </p:nvSpPr>
        <p:spPr>
          <a:xfrm>
            <a:off x="5026566" y="3938930"/>
            <a:ext cx="31983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400">
                <a:solidFill>
                  <a:srgbClr val="C00000"/>
                </a:solidFill>
              </a:rPr>
              <a:t>シミュレーションデータの解析・機械学習</a:t>
            </a:r>
            <a:endParaRPr kumimoji="1" lang="en-US" altLang="ja-JP" sz="1400" dirty="0">
              <a:solidFill>
                <a:srgbClr val="C00000"/>
              </a:solidFill>
            </a:endParaRPr>
          </a:p>
          <a:p>
            <a:r>
              <a:rPr lang="en-US" altLang="ja-JP" sz="1400" dirty="0">
                <a:solidFill>
                  <a:srgbClr val="C00000"/>
                </a:solidFill>
              </a:rPr>
              <a:t>Analysis of biomolecular simulation data</a:t>
            </a:r>
            <a:endParaRPr kumimoji="1" lang="ja-JP" altLang="en-US" sz="1400">
              <a:solidFill>
                <a:srgbClr val="C00000"/>
              </a:solidFill>
            </a:endParaRPr>
          </a:p>
        </p:txBody>
      </p:sp>
      <p:sp>
        <p:nvSpPr>
          <p:cNvPr id="20" name="右矢印 19">
            <a:extLst>
              <a:ext uri="{FF2B5EF4-FFF2-40B4-BE49-F238E27FC236}">
                <a16:creationId xmlns:a16="http://schemas.microsoft.com/office/drawing/2014/main" id="{9AAD4FEB-B355-C84F-85F4-128F32975B6C}"/>
              </a:ext>
            </a:extLst>
          </p:cNvPr>
          <p:cNvSpPr/>
          <p:nvPr/>
        </p:nvSpPr>
        <p:spPr>
          <a:xfrm>
            <a:off x="2888124" y="2395166"/>
            <a:ext cx="1403961" cy="3290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右矢印 20">
            <a:extLst>
              <a:ext uri="{FF2B5EF4-FFF2-40B4-BE49-F238E27FC236}">
                <a16:creationId xmlns:a16="http://schemas.microsoft.com/office/drawing/2014/main" id="{7C27CA9E-0A33-9141-BAA1-9039772822C0}"/>
              </a:ext>
            </a:extLst>
          </p:cNvPr>
          <p:cNvSpPr/>
          <p:nvPr/>
        </p:nvSpPr>
        <p:spPr>
          <a:xfrm rot="10800000">
            <a:off x="2895350" y="3554997"/>
            <a:ext cx="1403961" cy="3290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2F13376-826D-F847-BA29-5E88528C7F0E}"/>
              </a:ext>
            </a:extLst>
          </p:cNvPr>
          <p:cNvSpPr txBox="1"/>
          <p:nvPr/>
        </p:nvSpPr>
        <p:spPr>
          <a:xfrm>
            <a:off x="2407133" y="1867378"/>
            <a:ext cx="2901756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50"/>
              <a:t>観測：構造や安定性、運動に関するビッグデータ</a:t>
            </a:r>
            <a:endParaRPr kumimoji="1" lang="en-US" altLang="ja-JP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ja-JP" altLang="en-US" sz="1050"/>
              <a:t>シミュレーションコードの高速化</a:t>
            </a:r>
            <a:endParaRPr kumimoji="1" lang="en-US" altLang="ja-JP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ja-JP" altLang="en-US" sz="1050"/>
              <a:t>効率的な</a:t>
            </a:r>
            <a:r>
              <a:rPr lang="ja-JP" altLang="en-US" sz="1050"/>
              <a:t>構造</a:t>
            </a:r>
            <a:r>
              <a:rPr kumimoji="1" lang="ja-JP" altLang="en-US" sz="1050"/>
              <a:t>サンプリング法の開発</a:t>
            </a:r>
            <a:endParaRPr kumimoji="1" lang="en-US" altLang="ja-JP" sz="1050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9795FBD1-6E05-7440-8F8E-80B759D6AFF8}"/>
              </a:ext>
            </a:extLst>
          </p:cNvPr>
          <p:cNvSpPr txBox="1"/>
          <p:nvPr/>
        </p:nvSpPr>
        <p:spPr>
          <a:xfrm>
            <a:off x="2596604" y="3958645"/>
            <a:ext cx="2654894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50"/>
              <a:t>仮説提案：データ解析からのフィードバック　</a:t>
            </a:r>
            <a:endParaRPr kumimoji="1" lang="en-US" altLang="ja-JP" sz="1050" dirty="0"/>
          </a:p>
          <a:p>
            <a:r>
              <a:rPr lang="ja-JP" altLang="en-US" sz="1050"/>
              <a:t>・</a:t>
            </a:r>
            <a:r>
              <a:rPr kumimoji="1" lang="ja-JP" altLang="en-US" sz="1050"/>
              <a:t>アミノ酸変異の提案</a:t>
            </a:r>
            <a:endParaRPr kumimoji="1" lang="en-US" altLang="ja-JP" sz="1050" dirty="0"/>
          </a:p>
          <a:p>
            <a:r>
              <a:rPr lang="ja-JP" altLang="en-US" sz="1050"/>
              <a:t>・別の薬剤構造の提案</a:t>
            </a:r>
            <a:endParaRPr kumimoji="1" lang="ja-JP" altLang="en-US" sz="1050"/>
          </a:p>
        </p:txBody>
      </p:sp>
      <p:sp>
        <p:nvSpPr>
          <p:cNvPr id="14" name="左カーブ矢印 13">
            <a:extLst>
              <a:ext uri="{FF2B5EF4-FFF2-40B4-BE49-F238E27FC236}">
                <a16:creationId xmlns:a16="http://schemas.microsoft.com/office/drawing/2014/main" id="{9A7A1747-C5FC-5540-A82C-C1DCDA70E178}"/>
              </a:ext>
            </a:extLst>
          </p:cNvPr>
          <p:cNvSpPr/>
          <p:nvPr/>
        </p:nvSpPr>
        <p:spPr>
          <a:xfrm>
            <a:off x="3755302" y="2802052"/>
            <a:ext cx="568115" cy="75294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左カーブ矢印 24">
            <a:extLst>
              <a:ext uri="{FF2B5EF4-FFF2-40B4-BE49-F238E27FC236}">
                <a16:creationId xmlns:a16="http://schemas.microsoft.com/office/drawing/2014/main" id="{74C97633-CCD2-1F44-8DE9-7836391586BA}"/>
              </a:ext>
            </a:extLst>
          </p:cNvPr>
          <p:cNvSpPr/>
          <p:nvPr/>
        </p:nvSpPr>
        <p:spPr>
          <a:xfrm rot="10800000">
            <a:off x="2775515" y="2769101"/>
            <a:ext cx="568115" cy="73590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D90B493-8B78-D643-9CEC-767BC79F2B9F}"/>
              </a:ext>
            </a:extLst>
          </p:cNvPr>
          <p:cNvSpPr txBox="1"/>
          <p:nvPr/>
        </p:nvSpPr>
        <p:spPr>
          <a:xfrm>
            <a:off x="2987824" y="3020989"/>
            <a:ext cx="1184940" cy="2289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>
                <a:solidFill>
                  <a:srgbClr val="C00000"/>
                </a:solidFill>
              </a:rPr>
              <a:t>迅速化・自動化</a:t>
            </a:r>
          </a:p>
        </p:txBody>
      </p:sp>
    </p:spTree>
    <p:extLst>
      <p:ext uri="{BB962C8B-B14F-4D97-AF65-F5344CB8AC3E}">
        <p14:creationId xmlns:p14="http://schemas.microsoft.com/office/powerpoint/2010/main" val="3571350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814</TotalTime>
  <Words>46</Words>
  <Application>Microsoft Macintosh PowerPoint</Application>
  <PresentationFormat>画面に合わせる (4:3)</PresentationFormat>
  <Paragraphs>11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​​テーマ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cp:lastModifiedBy>Yasuhiro Matsunaga</cp:lastModifiedBy>
  <cp:revision>118</cp:revision>
  <cp:lastPrinted>2019-05-16T01:17:27Z</cp:lastPrinted>
  <dcterms:modified xsi:type="dcterms:W3CDTF">2019-05-16T01:17:47Z</dcterms:modified>
</cp:coreProperties>
</file>

<file path=docProps/thumbnail.jpeg>
</file>